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0"/>
  </p:notesMasterIdLst>
  <p:handoutMasterIdLst>
    <p:handoutMasterId r:id="rId11"/>
  </p:handoutMasterIdLst>
  <p:sldIdLst>
    <p:sldId id="754" r:id="rId5"/>
    <p:sldId id="829" r:id="rId6"/>
    <p:sldId id="830" r:id="rId7"/>
    <p:sldId id="831" r:id="rId8"/>
    <p:sldId id="827" r:id="rId9"/>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xmlns="">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71C5"/>
    <a:srgbClr val="0C34BD"/>
    <a:srgbClr val="B3B3B3"/>
    <a:srgbClr val="6E6E6E"/>
    <a:srgbClr val="4A4A4A"/>
    <a:srgbClr val="5D1682"/>
    <a:srgbClr val="008564"/>
    <a:srgbClr val="4D4D4D"/>
    <a:srgbClr val="454545"/>
    <a:srgbClr val="1B1B1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1003" autoAdjust="0"/>
  </p:normalViewPr>
  <p:slideViewPr>
    <p:cSldViewPr snapToGrid="0">
      <p:cViewPr varScale="1">
        <p:scale>
          <a:sx n="84" d="100"/>
          <a:sy n="84" d="100"/>
        </p:scale>
        <p:origin x="-96" y="-804"/>
      </p:cViewPr>
      <p:guideLst>
        <p:guide orient="horz" pos="1316"/>
        <p:guide orient="horz" pos="3050"/>
        <p:guide orient="horz" pos="3189"/>
        <p:guide orient="horz" pos="975"/>
        <p:guide pos="5455"/>
        <p:guide pos="345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098"/>
    </p:cViewPr>
  </p:sorterViewPr>
  <p:notesViewPr>
    <p:cSldViewPr snapToGrid="0">
      <p:cViewPr varScale="1">
        <p:scale>
          <a:sx n="55" d="100"/>
          <a:sy n="55" d="100"/>
        </p:scale>
        <p:origin x="1963" y="17"/>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8/16/2019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xmlns="" val="3758273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xmlns=""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xmlns="" id="{BC3E6B0E-0ADE-4545-99DE-33F243C91162}"/>
              </a:ext>
            </a:extLst>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xmlns="" val="10430303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35E2365-640C-413B-BC37-0ABE05FFBA51}"/>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xmlns="" val="39513564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D27C490-0632-45F9-8994-CF7C006FC33F}"/>
              </a:ext>
            </a:extLst>
          </p:cNvPr>
          <p:cNvPicPr>
            <a:picLocks noChangeAspect="1"/>
          </p:cNvPicPr>
          <p:nvPr userDrawn="1"/>
        </p:nvPicPr>
        <p:blipFill rotWithShape="1">
          <a:blip r:embed="rId2">
            <a:extLst>
              <a:ext uri="{28A0092B-C50C-407E-A947-70E740481C1C}">
                <a14:useLocalDpi xmlns:a14="http://schemas.microsoft.com/office/drawing/2010/main" xmlns="" val="0"/>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xmlns=""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xmlns="" val="31751105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12D3C685-D41A-4316-A4E7-7D079BF99E29}"/>
              </a:ext>
            </a:extLst>
          </p:cNvPr>
          <p:cNvPicPr>
            <a:picLocks noChangeAspect="1"/>
          </p:cNvPicPr>
          <p:nvPr userDrawn="1"/>
        </p:nvPicPr>
        <p:blipFill>
          <a:blip r:embed="rId2"/>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xmlns="" val="2646735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xmlns=""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xmlns="" val="40003580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7098828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xmlns="" val="9807432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038A185-0487-467E-B002-17F379CB7D5D}"/>
              </a:ext>
            </a:extLst>
          </p:cNvPr>
          <p:cNvPicPr>
            <a:picLocks noChangeAspect="1"/>
          </p:cNvPicPr>
          <p:nvPr userDrawn="1"/>
        </p:nvPicPr>
        <p:blipFill rotWithShape="1">
          <a:blip r:embed="rId2">
            <a:extLst>
              <a:ext uri="{28A0092B-C50C-407E-A947-70E740481C1C}">
                <a14:useLocalDpi xmlns:a14="http://schemas.microsoft.com/office/drawing/2010/main" xmlns="" val="0"/>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xmlns=""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0899194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xmlns=""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xmlns="" val="1905077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xmlns="" val="22937016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1"/>
                </a:solidFill>
              </a:defRPr>
            </a:lvl1pPr>
            <a:lvl2pPr marL="800100" indent="-228600">
              <a:buClr>
                <a:schemeClr val="bg2"/>
              </a:buClr>
              <a:buSzPct val="75000"/>
              <a:buFontTx/>
              <a:buBlip>
                <a:blip r:embed="rId2"/>
              </a:buBlip>
              <a:defRPr sz="1600">
                <a:solidFill>
                  <a:schemeClr val="bg1"/>
                </a:solidFill>
              </a:defRPr>
            </a:lvl2pPr>
            <a:lvl3pPr marL="1258888" indent="-169863">
              <a:buClr>
                <a:schemeClr val="bg2"/>
              </a:buClr>
              <a:buSzPct val="75000"/>
              <a:buFontTx/>
              <a:buBlip>
                <a:blip r:embed="rId2"/>
              </a:buBlip>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xmlns="" val="272056840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xmlns="" val="36919205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xmlns="" id="{018D8CF8-E6F1-4C71-A0F0-EB56510727F2}"/>
              </a:ext>
            </a:extLst>
          </p:cNvPr>
          <p:cNvSpPr/>
          <p:nvPr userDrawn="1"/>
        </p:nvSpPr>
        <p:spPr>
          <a:xfrm>
            <a:off x="9868093" y="5829880"/>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102640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1"/>
                </a:solidFill>
              </a:defRPr>
            </a:lvl1pPr>
            <a:lvl2pPr marL="571500" indent="0">
              <a:spcBef>
                <a:spcPts val="500"/>
              </a:spcBef>
              <a:spcAft>
                <a:spcPts val="500"/>
              </a:spcAft>
              <a:buClr>
                <a:schemeClr val="bg2"/>
              </a:buClr>
              <a:buSzPct val="100000"/>
              <a:buFontTx/>
              <a:buNone/>
              <a:defRPr sz="1400">
                <a:solidFill>
                  <a:schemeClr val="bg1"/>
                </a:solidFill>
              </a:defRPr>
            </a:lvl2pPr>
            <a:lvl3pPr marL="1089025" indent="0">
              <a:spcBef>
                <a:spcPts val="500"/>
              </a:spcBef>
              <a:spcAft>
                <a:spcPts val="500"/>
              </a:spcAft>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xmlns="" id="{3208F0BB-1BE0-4D37-802F-86688BB7AF78}"/>
              </a:ext>
            </a:extLst>
          </p:cNvPr>
          <p:cNvSpPr/>
          <p:nvPr userDrawn="1"/>
        </p:nvSpPr>
        <p:spPr>
          <a:xfrm>
            <a:off x="9636012" y="5699915"/>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3036661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9B484E9-CEC5-4DE8-8C3D-DD4FB334C6F5}"/>
              </a:ext>
            </a:extLst>
          </p:cNvPr>
          <p:cNvPicPr>
            <a:picLocks noChangeAspect="1"/>
          </p:cNvPicPr>
          <p:nvPr/>
        </p:nvPicPr>
        <p:blipFill rotWithShape="1">
          <a:blip r:embed="rId2" cstate="screen">
            <a:extLst>
              <a:ext uri="{28A0092B-C50C-407E-A947-70E740481C1C}">
                <a14:useLocalDpi xmlns:a14="http://schemas.microsoft.com/office/drawing/2010/main" xmlns=""/>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xmlns=""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xmlns="" val="3049799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xmlns="" val="39566308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spTree>
    <p:extLst>
      <p:ext uri="{BB962C8B-B14F-4D97-AF65-F5344CB8AC3E}">
        <p14:creationId xmlns:p14="http://schemas.microsoft.com/office/powerpoint/2010/main" xmlns=""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71" r:id="rId5"/>
    <p:sldLayoutId id="2147483988" r:id="rId6"/>
    <p:sldLayoutId id="2147483969" r:id="rId7"/>
    <p:sldLayoutId id="2147483989" r:id="rId8"/>
    <p:sldLayoutId id="2147483919" r:id="rId9"/>
    <p:sldLayoutId id="2147483990" r:id="rId10"/>
    <p:sldLayoutId id="2147483954" r:id="rId11"/>
    <p:sldLayoutId id="2147483984" r:id="rId12"/>
    <p:sldLayoutId id="2147483898" r:id="rId13"/>
    <p:sldLayoutId id="2147483926" r:id="rId14"/>
    <p:sldLayoutId id="2147483899" r:id="rId15"/>
    <p:sldLayoutId id="2147483901" r:id="rId16"/>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385921" y="591418"/>
            <a:ext cx="9976104" cy="590931"/>
          </a:xfrm>
        </p:spPr>
        <p:txBody>
          <a:bodyPr/>
          <a:lstStyle/>
          <a:p>
            <a:r>
              <a:rPr lang="en-US" dirty="0"/>
              <a:t>AI Hackathon 2019</a:t>
            </a:r>
          </a:p>
        </p:txBody>
      </p:sp>
      <p:sp>
        <p:nvSpPr>
          <p:cNvPr id="4" name="Subtitle 11"/>
          <p:cNvSpPr>
            <a:spLocks noGrp="1"/>
          </p:cNvSpPr>
          <p:nvPr>
            <p:ph type="subTitle" idx="4294967295"/>
          </p:nvPr>
        </p:nvSpPr>
        <p:spPr>
          <a:xfrm>
            <a:off x="2874363" y="2464008"/>
            <a:ext cx="5224073" cy="341313"/>
          </a:xfrm>
        </p:spPr>
        <p:txBody>
          <a:bodyPr/>
          <a:lstStyle/>
          <a:p>
            <a:r>
              <a:rPr lang="en-US" dirty="0"/>
              <a:t>             Problem Statement title goes here</a:t>
            </a:r>
          </a:p>
        </p:txBody>
      </p:sp>
      <p:sp>
        <p:nvSpPr>
          <p:cNvPr id="6" name="Subtitle 11">
            <a:extLst>
              <a:ext uri="{FF2B5EF4-FFF2-40B4-BE49-F238E27FC236}">
                <a16:creationId xmlns:a16="http://schemas.microsoft.com/office/drawing/2014/main" xmlns="" id="{992A68BF-179D-4F0E-B740-813E7324D21C}"/>
              </a:ext>
            </a:extLst>
          </p:cNvPr>
          <p:cNvSpPr txBox="1">
            <a:spLocks/>
          </p:cNvSpPr>
          <p:nvPr/>
        </p:nvSpPr>
        <p:spPr bwMode="auto">
          <a:xfrm>
            <a:off x="2623279" y="3478123"/>
            <a:ext cx="5224073" cy="341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Fill in the </a:t>
            </a:r>
          </a:p>
          <a:p>
            <a:pPr defTabSz="914400"/>
            <a:r>
              <a:rPr lang="en-US" kern="0" dirty="0" smtClean="0"/>
              <a:t>Team Registration ID (</a:t>
            </a:r>
            <a:r>
              <a:rPr lang="en-US" kern="0" dirty="0" err="1" smtClean="0"/>
              <a:t>e.g</a:t>
            </a:r>
            <a:r>
              <a:rPr lang="en-US" kern="0" dirty="0" smtClean="0"/>
              <a:t> AIH19T-0001)</a:t>
            </a:r>
            <a:endParaRPr lang="en-US" kern="0" dirty="0" smtClean="0"/>
          </a:p>
          <a:p>
            <a:pPr defTabSz="914400"/>
            <a:r>
              <a:rPr lang="en-US" kern="0" dirty="0" smtClean="0"/>
              <a:t>Participant </a:t>
            </a:r>
            <a:r>
              <a:rPr lang="en-US" kern="0" dirty="0"/>
              <a:t>Details</a:t>
            </a:r>
          </a:p>
          <a:p>
            <a:pPr defTabSz="914400"/>
            <a:r>
              <a:rPr lang="en-US" kern="0" dirty="0"/>
              <a:t>Name, Organization, email id</a:t>
            </a:r>
          </a:p>
        </p:txBody>
      </p:sp>
    </p:spTree>
    <p:extLst>
      <p:ext uri="{BB962C8B-B14F-4D97-AF65-F5344CB8AC3E}">
        <p14:creationId xmlns:p14="http://schemas.microsoft.com/office/powerpoint/2010/main" xmlns="" val="31167700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1C8A147-4177-4FD4-ACCF-3EBF522D7306}"/>
              </a:ext>
            </a:extLst>
          </p:cNvPr>
          <p:cNvSpPr>
            <a:spLocks noGrp="1"/>
          </p:cNvSpPr>
          <p:nvPr>
            <p:ph type="title"/>
          </p:nvPr>
        </p:nvSpPr>
        <p:spPr/>
        <p:txBody>
          <a:bodyPr/>
          <a:lstStyle/>
          <a:p>
            <a:r>
              <a:rPr lang="en-US" dirty="0"/>
              <a:t>About Us</a:t>
            </a:r>
          </a:p>
        </p:txBody>
      </p:sp>
      <p:sp>
        <p:nvSpPr>
          <p:cNvPr id="4" name="Content Placeholder 3">
            <a:extLst>
              <a:ext uri="{FF2B5EF4-FFF2-40B4-BE49-F238E27FC236}">
                <a16:creationId xmlns:a16="http://schemas.microsoft.com/office/drawing/2014/main" xmlns="" id="{CF394F9F-A326-4451-9F96-2F4E1CEEC65D}"/>
              </a:ext>
            </a:extLst>
          </p:cNvPr>
          <p:cNvSpPr>
            <a:spLocks noGrp="1"/>
          </p:cNvSpPr>
          <p:nvPr>
            <p:ph idx="1"/>
          </p:nvPr>
        </p:nvSpPr>
        <p:spPr/>
        <p:txBody>
          <a:bodyPr/>
          <a:lstStyle/>
          <a:p>
            <a:pPr marL="285750" indent="-285750">
              <a:buFont typeface="Arial" panose="020B0604020202020204" pitchFamily="34" charset="0"/>
              <a:buChar char="•"/>
            </a:pPr>
            <a:r>
              <a:rPr lang="en-US" dirty="0"/>
              <a:t>Fill in Details about the participants and their Area of Expertise</a:t>
            </a:r>
          </a:p>
          <a:p>
            <a:pPr marL="285750" indent="-285750">
              <a:buFont typeface="Arial" panose="020B0604020202020204" pitchFamily="34" charset="0"/>
              <a:buChar char="•"/>
            </a:pPr>
            <a:r>
              <a:rPr lang="en-US" dirty="0"/>
              <a:t>Put details of prior work in this field which makes your team stand out from others</a:t>
            </a:r>
          </a:p>
        </p:txBody>
      </p:sp>
      <p:sp>
        <p:nvSpPr>
          <p:cNvPr id="5" name="Text Placeholder 4">
            <a:extLst>
              <a:ext uri="{FF2B5EF4-FFF2-40B4-BE49-F238E27FC236}">
                <a16:creationId xmlns:a16="http://schemas.microsoft.com/office/drawing/2014/main" xmlns="" id="{BDA4A68C-860C-469F-BD8E-E7164B35CC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xmlns="" val="38009344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100DE-5D36-42D2-BF41-17F3F1329363}"/>
              </a:ext>
            </a:extLst>
          </p:cNvPr>
          <p:cNvSpPr>
            <a:spLocks noGrp="1"/>
          </p:cNvSpPr>
          <p:nvPr>
            <p:ph type="title"/>
          </p:nvPr>
        </p:nvSpPr>
        <p:spPr/>
        <p:txBody>
          <a:bodyPr/>
          <a:lstStyle/>
          <a:p>
            <a:r>
              <a:rPr lang="en-US" dirty="0"/>
              <a:t>Our understanding of Problem Statement</a:t>
            </a:r>
          </a:p>
        </p:txBody>
      </p:sp>
      <p:sp>
        <p:nvSpPr>
          <p:cNvPr id="3" name="Content Placeholder 2">
            <a:extLst>
              <a:ext uri="{FF2B5EF4-FFF2-40B4-BE49-F238E27FC236}">
                <a16:creationId xmlns:a16="http://schemas.microsoft.com/office/drawing/2014/main" xmlns="" id="{4D3B6E36-9D2D-4F01-AAAC-60874AF4FA67}"/>
              </a:ext>
            </a:extLst>
          </p:cNvPr>
          <p:cNvSpPr>
            <a:spLocks noGrp="1"/>
          </p:cNvSpPr>
          <p:nvPr>
            <p:ph idx="1"/>
          </p:nvPr>
        </p:nvSpPr>
        <p:spPr/>
        <p:txBody>
          <a:bodyPr/>
          <a:lstStyle/>
          <a:p>
            <a:pPr marL="285750" indent="-285750">
              <a:buFont typeface="Arial" panose="020B0604020202020204" pitchFamily="34" charset="0"/>
              <a:buChar char="•"/>
            </a:pPr>
            <a:r>
              <a:rPr lang="en-US" dirty="0"/>
              <a:t>Please fill in the details of your understanding of the problem statement.</a:t>
            </a:r>
          </a:p>
          <a:p>
            <a:pPr marL="285750" indent="-285750">
              <a:buFont typeface="Arial" panose="020B0604020202020204" pitchFamily="34" charset="0"/>
              <a:buChar char="•"/>
            </a:pPr>
            <a:r>
              <a:rPr lang="en-US" dirty="0"/>
              <a:t>Try not to just copy paste from the content provided to you. </a:t>
            </a:r>
          </a:p>
          <a:p>
            <a:pPr marL="285750" indent="-285750">
              <a:buFont typeface="Arial" panose="020B0604020202020204" pitchFamily="34" charset="0"/>
              <a:buChar char="•"/>
            </a:pPr>
            <a:r>
              <a:rPr lang="en-US" dirty="0"/>
              <a:t>Try to write both the technical understanding and the impact of it in Indian scenario</a:t>
            </a:r>
          </a:p>
          <a:p>
            <a:pPr marL="285750" indent="-285750">
              <a:buFont typeface="Arial" panose="020B0604020202020204" pitchFamily="34" charset="0"/>
              <a:buChar char="•"/>
            </a:pPr>
            <a:r>
              <a:rPr lang="en-US" dirty="0"/>
              <a:t>In technical understanding go deep of problem statement and explain the dataset itself</a:t>
            </a:r>
          </a:p>
          <a:p>
            <a:pPr marL="285750" indent="-285750">
              <a:buFont typeface="Arial" panose="020B0604020202020204" pitchFamily="34" charset="0"/>
              <a:buChar char="•"/>
            </a:pPr>
            <a:r>
              <a:rPr lang="en-US" dirty="0"/>
              <a:t>You can use as many slides as you want for this section</a:t>
            </a:r>
          </a:p>
          <a:p>
            <a:pPr marL="285750" indent="-285750">
              <a:buFont typeface="Arial" panose="020B0604020202020204" pitchFamily="34" charset="0"/>
              <a:buChar char="•"/>
            </a:pPr>
            <a:r>
              <a:rPr lang="en-US" dirty="0"/>
              <a:t>You can also create a sample video/demo to showcase this and provide a link here</a:t>
            </a:r>
          </a:p>
          <a:p>
            <a:pPr marL="2857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xmlns="" id="{EF05E457-64B8-4975-890A-F38FE00FF8D5}"/>
              </a:ext>
            </a:extLst>
          </p:cNvPr>
          <p:cNvSpPr>
            <a:spLocks noGrp="1"/>
          </p:cNvSpPr>
          <p:nvPr>
            <p:ph type="body" sz="quarter" idx="10"/>
          </p:nvPr>
        </p:nvSpPr>
        <p:spPr/>
        <p:txBody>
          <a:bodyPr/>
          <a:lstStyle/>
          <a:p>
            <a:r>
              <a:rPr lang="en-US" dirty="0"/>
              <a:t>&lt;Problem Statement Title&gt;</a:t>
            </a:r>
          </a:p>
        </p:txBody>
      </p:sp>
    </p:spTree>
    <p:extLst>
      <p:ext uri="{BB962C8B-B14F-4D97-AF65-F5344CB8AC3E}">
        <p14:creationId xmlns:p14="http://schemas.microsoft.com/office/powerpoint/2010/main" xmlns="" val="15487678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100DE-5D36-42D2-BF41-17F3F1329363}"/>
              </a:ext>
            </a:extLst>
          </p:cNvPr>
          <p:cNvSpPr>
            <a:spLocks noGrp="1"/>
          </p:cNvSpPr>
          <p:nvPr>
            <p:ph type="title"/>
          </p:nvPr>
        </p:nvSpPr>
        <p:spPr/>
        <p:txBody>
          <a:bodyPr/>
          <a:lstStyle/>
          <a:p>
            <a:r>
              <a:rPr lang="en-US" dirty="0"/>
              <a:t>Proposed solution</a:t>
            </a:r>
          </a:p>
        </p:txBody>
      </p:sp>
      <p:sp>
        <p:nvSpPr>
          <p:cNvPr id="3" name="Content Placeholder 2">
            <a:extLst>
              <a:ext uri="{FF2B5EF4-FFF2-40B4-BE49-F238E27FC236}">
                <a16:creationId xmlns:a16="http://schemas.microsoft.com/office/drawing/2014/main" xmlns="" id="{4D3B6E36-9D2D-4F01-AAAC-60874AF4FA67}"/>
              </a:ext>
            </a:extLst>
          </p:cNvPr>
          <p:cNvSpPr>
            <a:spLocks noGrp="1"/>
          </p:cNvSpPr>
          <p:nvPr>
            <p:ph idx="1"/>
          </p:nvPr>
        </p:nvSpPr>
        <p:spPr>
          <a:xfrm>
            <a:off x="512064" y="1715849"/>
            <a:ext cx="9948672" cy="3718925"/>
          </a:xfrm>
        </p:spPr>
        <p:txBody>
          <a:bodyPr/>
          <a:lstStyle/>
          <a:p>
            <a:pPr marL="285750" indent="-285750">
              <a:buFont typeface="Arial" panose="020B0604020202020204" pitchFamily="34" charset="0"/>
              <a:buChar char="•"/>
            </a:pPr>
            <a:r>
              <a:rPr lang="en-US" dirty="0"/>
              <a:t>Please fill in the details of proposed solution.</a:t>
            </a:r>
          </a:p>
          <a:p>
            <a:pPr marL="285750" indent="-285750">
              <a:buFont typeface="Arial" panose="020B0604020202020204" pitchFamily="34" charset="0"/>
              <a:buChar char="•"/>
            </a:pPr>
            <a:r>
              <a:rPr lang="en-US" dirty="0"/>
              <a:t>As much detail you put, the better it is for us to judge.</a:t>
            </a:r>
          </a:p>
          <a:p>
            <a:pPr marL="285750" indent="-285750">
              <a:buFont typeface="Arial" panose="020B0604020202020204" pitchFamily="34" charset="0"/>
              <a:buChar char="•"/>
            </a:pPr>
            <a:r>
              <a:rPr lang="en-US" dirty="0"/>
              <a:t>In any solution the first step is to write you idea and formalize it before you start implementing it. This is what you will write in this slide. </a:t>
            </a:r>
          </a:p>
          <a:p>
            <a:pPr marL="285750" indent="-285750">
              <a:buFont typeface="Arial" panose="020B0604020202020204" pitchFamily="34" charset="0"/>
              <a:buChar char="•"/>
            </a:pPr>
            <a:r>
              <a:rPr lang="en-US" dirty="0"/>
              <a:t>Note this is just a proposed solution and need not be ready before you upload this document. </a:t>
            </a:r>
          </a:p>
          <a:p>
            <a:pPr marL="285750" indent="-285750">
              <a:buFont typeface="Arial" panose="020B0604020202020204" pitchFamily="34" charset="0"/>
              <a:buChar char="•"/>
            </a:pPr>
            <a:r>
              <a:rPr lang="en-US" dirty="0"/>
              <a:t>Jot down the proposed solution in as much details as possible. This will be used by committee members to select your team for Top 15 who will be provided with both hardware resources and mentors.</a:t>
            </a:r>
          </a:p>
          <a:p>
            <a:pPr marL="285750" indent="-285750">
              <a:buFont typeface="Arial" panose="020B0604020202020204" pitchFamily="34" charset="0"/>
              <a:buChar char="•"/>
            </a:pPr>
            <a:r>
              <a:rPr lang="en-US" dirty="0"/>
              <a:t>You can use as many slides as you want for this</a:t>
            </a:r>
          </a:p>
          <a:p>
            <a:pPr marL="285750" indent="-285750">
              <a:buFont typeface="Arial" panose="020B0604020202020204" pitchFamily="34" charset="0"/>
              <a:buChar char="•"/>
            </a:pPr>
            <a:r>
              <a:rPr lang="en-US" dirty="0"/>
              <a:t>You can also create a sample video/demo to showcase this and provide a link here</a:t>
            </a:r>
          </a:p>
          <a:p>
            <a:pPr marL="2857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xmlns="" id="{EF05E457-64B8-4975-890A-F38FE00FF8D5}"/>
              </a:ext>
            </a:extLst>
          </p:cNvPr>
          <p:cNvSpPr>
            <a:spLocks noGrp="1"/>
          </p:cNvSpPr>
          <p:nvPr>
            <p:ph type="body" sz="quarter" idx="10"/>
          </p:nvPr>
        </p:nvSpPr>
        <p:spPr/>
        <p:txBody>
          <a:bodyPr/>
          <a:lstStyle/>
          <a:p>
            <a:r>
              <a:rPr lang="en-US" dirty="0"/>
              <a:t>&lt;Problem Statement Title&gt;</a:t>
            </a:r>
          </a:p>
        </p:txBody>
      </p:sp>
    </p:spTree>
    <p:extLst>
      <p:ext uri="{BB962C8B-B14F-4D97-AF65-F5344CB8AC3E}">
        <p14:creationId xmlns:p14="http://schemas.microsoft.com/office/powerpoint/2010/main" xmlns="" val="9568911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46D898-FF54-4D1F-AC53-C00F9E587414}"/>
              </a:ext>
            </a:extLst>
          </p:cNvPr>
          <p:cNvSpPr>
            <a:spLocks noGrp="1"/>
          </p:cNvSpPr>
          <p:nvPr>
            <p:ph type="title"/>
          </p:nvPr>
        </p:nvSpPr>
        <p:spPr/>
        <p:txBody>
          <a:bodyPr/>
          <a:lstStyle/>
          <a:p>
            <a:r>
              <a:rPr lang="en-US" dirty="0"/>
              <a:t>ask</a:t>
            </a:r>
          </a:p>
        </p:txBody>
      </p:sp>
      <p:sp>
        <p:nvSpPr>
          <p:cNvPr id="3" name="Content Placeholder 2">
            <a:extLst>
              <a:ext uri="{FF2B5EF4-FFF2-40B4-BE49-F238E27FC236}">
                <a16:creationId xmlns:a16="http://schemas.microsoft.com/office/drawing/2014/main" xmlns="" id="{E5C8D7A8-E84A-495F-AD2B-6D67E1BF617D}"/>
              </a:ext>
            </a:extLst>
          </p:cNvPr>
          <p:cNvSpPr>
            <a:spLocks noGrp="1"/>
          </p:cNvSpPr>
          <p:nvPr>
            <p:ph idx="1"/>
          </p:nvPr>
        </p:nvSpPr>
        <p:spPr/>
        <p:txBody>
          <a:bodyPr/>
          <a:lstStyle/>
          <a:p>
            <a:r>
              <a:rPr lang="en-US" dirty="0"/>
              <a:t>What do you need from us to implement this solution?</a:t>
            </a:r>
          </a:p>
          <a:p>
            <a:r>
              <a:rPr lang="en-US" dirty="0"/>
              <a:t>-- Hardware requirement</a:t>
            </a:r>
          </a:p>
          <a:p>
            <a:r>
              <a:rPr lang="en-US" dirty="0"/>
              <a:t>-- Software requirement</a:t>
            </a:r>
          </a:p>
          <a:p>
            <a:r>
              <a:rPr lang="en-US" dirty="0"/>
              <a:t>-- Mentor requirements</a:t>
            </a:r>
          </a:p>
          <a:p>
            <a:r>
              <a:rPr lang="en-US" dirty="0"/>
              <a:t>-- Anything else</a:t>
            </a:r>
          </a:p>
          <a:p>
            <a:endParaRPr lang="en-US" dirty="0"/>
          </a:p>
          <a:p>
            <a:r>
              <a:rPr lang="en-US" dirty="0"/>
              <a:t>Note: Each team will be provided with server with minimum one latest high end GPU and installed docker containers having access to NGC. Apart from this we will update you based on availability.</a:t>
            </a:r>
          </a:p>
          <a:p>
            <a:endParaRPr lang="en-US" dirty="0"/>
          </a:p>
          <a:p>
            <a:endParaRPr lang="en-US" dirty="0"/>
          </a:p>
        </p:txBody>
      </p:sp>
      <p:sp>
        <p:nvSpPr>
          <p:cNvPr id="4" name="Text Placeholder 3">
            <a:extLst>
              <a:ext uri="{FF2B5EF4-FFF2-40B4-BE49-F238E27FC236}">
                <a16:creationId xmlns:a16="http://schemas.microsoft.com/office/drawing/2014/main" xmlns="" id="{D5E8BDD4-4D17-4BE5-A375-72CB503877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xmlns="" val="24860215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http://schemas.microsoft.com/office/2006/metadata/properties"/>
    <ds:schemaRef ds:uri="http://www.w3.org/XML/1998/namespace"/>
    <ds:schemaRef ds:uri="http://schemas.openxmlformats.org/package/2006/metadata/core-properties"/>
    <ds:schemaRef ds:uri="http://schemas.microsoft.com/office/2006/documentManagement/types"/>
    <ds:schemaRef ds:uri="http://purl.org/dc/elements/1.1/"/>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91936</TotalTime>
  <Words>350</Words>
  <Application>Microsoft Office PowerPoint</Application>
  <PresentationFormat>Custom</PresentationFormat>
  <Paragraphs>35</Paragraphs>
  <Slides>5</Slides>
  <Notes>1</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Title &amp; Bullet</vt:lpstr>
      <vt:lpstr>AI Hackathon 2019</vt:lpstr>
      <vt:lpstr>About Us</vt:lpstr>
      <vt:lpstr>Our understanding of Problem Statement</vt:lpstr>
      <vt:lpstr>Proposed solution</vt:lpstr>
      <vt:lpstr>ask</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Kisan Thonge</cp:lastModifiedBy>
  <cp:revision>3610</cp:revision>
  <dcterms:created xsi:type="dcterms:W3CDTF">2008-01-24T03:11:41Z</dcterms:created>
  <dcterms:modified xsi:type="dcterms:W3CDTF">2019-08-16T12:11:47Z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